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7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826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34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3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64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5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9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99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5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25F2D-187E-40DA-B5A4-D0301737C43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9F9C9-C17B-4040-9F3F-6228B6F5C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106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Assessment In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6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40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Understanding </a:t>
            </a:r>
            <a:r>
              <a:rPr lang="en-US" dirty="0" smtClean="0"/>
              <a:t>knowledge issues</a:t>
            </a:r>
          </a:p>
          <a:p>
            <a:r>
              <a:rPr lang="en-US" dirty="0" smtClean="0"/>
              <a:t>B Knower's Perspective</a:t>
            </a:r>
          </a:p>
          <a:p>
            <a:r>
              <a:rPr lang="en-US" dirty="0" smtClean="0"/>
              <a:t>C Quality of analysis of Knowledge Issues</a:t>
            </a:r>
          </a:p>
          <a:p>
            <a:r>
              <a:rPr lang="en-US" dirty="0" smtClean="0"/>
              <a:t>D Organizations of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55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 20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Identification of Knowledge Issues</a:t>
            </a:r>
          </a:p>
          <a:p>
            <a:r>
              <a:rPr lang="en-US" dirty="0" smtClean="0"/>
              <a:t>B Treatment of knowledge Issues</a:t>
            </a:r>
          </a:p>
          <a:p>
            <a:r>
              <a:rPr lang="en-US" dirty="0" smtClean="0"/>
              <a:t>C Knower's Perspective</a:t>
            </a:r>
          </a:p>
          <a:p>
            <a:r>
              <a:rPr lang="en-US" dirty="0" smtClean="0"/>
              <a:t>D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2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Assessment In TOK</vt:lpstr>
      <vt:lpstr>Essay 40 Marks</vt:lpstr>
      <vt:lpstr>Presentations 20 Marks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In TOK</dc:title>
  <dc:creator>Shane O'loghlin</dc:creator>
  <cp:lastModifiedBy>Shane O'loghlin</cp:lastModifiedBy>
  <cp:revision>1</cp:revision>
  <dcterms:created xsi:type="dcterms:W3CDTF">2012-08-21T13:24:27Z</dcterms:created>
  <dcterms:modified xsi:type="dcterms:W3CDTF">2012-08-21T13:32:14Z</dcterms:modified>
</cp:coreProperties>
</file>